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A85195-8BD4-4A47-B619-5CF33F5813A1}" v="1" dt="2024-11-03T16:05:09.9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ji Varghese" userId="b6635ce32d741a41" providerId="LiveId" clId="{7EA85195-8BD4-4A47-B619-5CF33F5813A1}"/>
    <pc:docChg chg="undo custSel modSld">
      <pc:chgData name="Shaji Varghese" userId="b6635ce32d741a41" providerId="LiveId" clId="{7EA85195-8BD4-4A47-B619-5CF33F5813A1}" dt="2024-11-03T16:04:48.349" v="7" actId="114"/>
      <pc:docMkLst>
        <pc:docMk/>
      </pc:docMkLst>
      <pc:sldChg chg="modSp mod">
        <pc:chgData name="Shaji Varghese" userId="b6635ce32d741a41" providerId="LiveId" clId="{7EA85195-8BD4-4A47-B619-5CF33F5813A1}" dt="2024-11-03T16:04:26.893" v="3" actId="114"/>
        <pc:sldMkLst>
          <pc:docMk/>
          <pc:sldMk cId="3666071369" sldId="256"/>
        </pc:sldMkLst>
        <pc:spChg chg="mod">
          <ac:chgData name="Shaji Varghese" userId="b6635ce32d741a41" providerId="LiveId" clId="{7EA85195-8BD4-4A47-B619-5CF33F5813A1}" dt="2024-11-03T16:04:26.893" v="3" actId="114"/>
          <ac:spMkLst>
            <pc:docMk/>
            <pc:sldMk cId="3666071369" sldId="256"/>
            <ac:spMk id="2" creationId="{1712B69F-2C28-27E5-7D0D-63CE03CA1E18}"/>
          </ac:spMkLst>
        </pc:spChg>
        <pc:spChg chg="mod">
          <ac:chgData name="Shaji Varghese" userId="b6635ce32d741a41" providerId="LiveId" clId="{7EA85195-8BD4-4A47-B619-5CF33F5813A1}" dt="2024-11-03T16:04:19.452" v="2" actId="2711"/>
          <ac:spMkLst>
            <pc:docMk/>
            <pc:sldMk cId="3666071369" sldId="256"/>
            <ac:spMk id="4" creationId="{AA8074B6-9D6B-39A2-19F3-EA251AC107D9}"/>
          </ac:spMkLst>
        </pc:spChg>
      </pc:sldChg>
      <pc:sldChg chg="modSp mod">
        <pc:chgData name="Shaji Varghese" userId="b6635ce32d741a41" providerId="LiveId" clId="{7EA85195-8BD4-4A47-B619-5CF33F5813A1}" dt="2024-11-03T16:04:32.822" v="4" actId="114"/>
        <pc:sldMkLst>
          <pc:docMk/>
          <pc:sldMk cId="3454187485" sldId="257"/>
        </pc:sldMkLst>
        <pc:spChg chg="mod">
          <ac:chgData name="Shaji Varghese" userId="b6635ce32d741a41" providerId="LiveId" clId="{7EA85195-8BD4-4A47-B619-5CF33F5813A1}" dt="2024-11-03T16:04:32.822" v="4" actId="114"/>
          <ac:spMkLst>
            <pc:docMk/>
            <pc:sldMk cId="3454187485" sldId="257"/>
            <ac:spMk id="2" creationId="{1712B69F-2C28-27E5-7D0D-63CE03CA1E18}"/>
          </ac:spMkLst>
        </pc:spChg>
      </pc:sldChg>
      <pc:sldChg chg="modSp mod">
        <pc:chgData name="Shaji Varghese" userId="b6635ce32d741a41" providerId="LiveId" clId="{7EA85195-8BD4-4A47-B619-5CF33F5813A1}" dt="2024-11-03T16:04:38.206" v="5" actId="114"/>
        <pc:sldMkLst>
          <pc:docMk/>
          <pc:sldMk cId="3516689999" sldId="258"/>
        </pc:sldMkLst>
        <pc:spChg chg="mod">
          <ac:chgData name="Shaji Varghese" userId="b6635ce32d741a41" providerId="LiveId" clId="{7EA85195-8BD4-4A47-B619-5CF33F5813A1}" dt="2024-11-03T16:04:38.206" v="5" actId="114"/>
          <ac:spMkLst>
            <pc:docMk/>
            <pc:sldMk cId="3516689999" sldId="258"/>
            <ac:spMk id="2" creationId="{1712B69F-2C28-27E5-7D0D-63CE03CA1E18}"/>
          </ac:spMkLst>
        </pc:spChg>
      </pc:sldChg>
      <pc:sldChg chg="modSp mod">
        <pc:chgData name="Shaji Varghese" userId="b6635ce32d741a41" providerId="LiveId" clId="{7EA85195-8BD4-4A47-B619-5CF33F5813A1}" dt="2024-11-03T16:04:43.830" v="6" actId="114"/>
        <pc:sldMkLst>
          <pc:docMk/>
          <pc:sldMk cId="2400973706" sldId="259"/>
        </pc:sldMkLst>
        <pc:spChg chg="mod">
          <ac:chgData name="Shaji Varghese" userId="b6635ce32d741a41" providerId="LiveId" clId="{7EA85195-8BD4-4A47-B619-5CF33F5813A1}" dt="2024-11-03T16:04:43.830" v="6" actId="114"/>
          <ac:spMkLst>
            <pc:docMk/>
            <pc:sldMk cId="2400973706" sldId="259"/>
            <ac:spMk id="2" creationId="{1712B69F-2C28-27E5-7D0D-63CE03CA1E18}"/>
          </ac:spMkLst>
        </pc:spChg>
      </pc:sldChg>
      <pc:sldChg chg="modSp mod">
        <pc:chgData name="Shaji Varghese" userId="b6635ce32d741a41" providerId="LiveId" clId="{7EA85195-8BD4-4A47-B619-5CF33F5813A1}" dt="2024-11-03T16:04:48.349" v="7" actId="114"/>
        <pc:sldMkLst>
          <pc:docMk/>
          <pc:sldMk cId="3321321268" sldId="260"/>
        </pc:sldMkLst>
        <pc:spChg chg="mod">
          <ac:chgData name="Shaji Varghese" userId="b6635ce32d741a41" providerId="LiveId" clId="{7EA85195-8BD4-4A47-B619-5CF33F5813A1}" dt="2024-11-03T16:04:48.349" v="7" actId="114"/>
          <ac:spMkLst>
            <pc:docMk/>
            <pc:sldMk cId="3321321268" sldId="260"/>
            <ac:spMk id="2" creationId="{1712B69F-2C28-27E5-7D0D-63CE03CA1E18}"/>
          </ac:spMkLst>
        </pc:spChg>
      </pc:sldChg>
    </pc:docChg>
  </pc:docChgLst>
  <pc:docChgLst>
    <pc:chgData name="Bcc Abca" userId="218cc70be08a6819" providerId="LiveId" clId="{8C322601-8ACF-4421-B3C4-7E93704A7EA2}"/>
    <pc:docChg chg="custSel addSld delSld modSld">
      <pc:chgData name="Bcc Abca" userId="218cc70be08a6819" providerId="LiveId" clId="{8C322601-8ACF-4421-B3C4-7E93704A7EA2}" dt="2024-08-04T05:35:03.881" v="155" actId="47"/>
      <pc:docMkLst>
        <pc:docMk/>
      </pc:docMkLst>
      <pc:sldChg chg="addSp delSp modSp new mod">
        <pc:chgData name="Bcc Abca" userId="218cc70be08a6819" providerId="LiveId" clId="{8C322601-8ACF-4421-B3C4-7E93704A7EA2}" dt="2024-08-04T05:32:48.262" v="137" actId="20577"/>
        <pc:sldMkLst>
          <pc:docMk/>
          <pc:sldMk cId="3666071369" sldId="256"/>
        </pc:sldMkLst>
        <pc:spChg chg="mod">
          <ac:chgData name="Bcc Abca" userId="218cc70be08a6819" providerId="LiveId" clId="{8C322601-8ACF-4421-B3C4-7E93704A7EA2}" dt="2024-08-04T05:32:48.262" v="137" actId="20577"/>
          <ac:spMkLst>
            <pc:docMk/>
            <pc:sldMk cId="3666071369" sldId="256"/>
            <ac:spMk id="2" creationId="{1712B69F-2C28-27E5-7D0D-63CE03CA1E18}"/>
          </ac:spMkLst>
        </pc:spChg>
        <pc:spChg chg="del">
          <ac:chgData name="Bcc Abca" userId="218cc70be08a6819" providerId="LiveId" clId="{8C322601-8ACF-4421-B3C4-7E93704A7EA2}" dt="2024-08-04T05:25:15.555" v="1" actId="478"/>
          <ac:spMkLst>
            <pc:docMk/>
            <pc:sldMk cId="3666071369" sldId="256"/>
            <ac:spMk id="3" creationId="{33DFF68D-3751-A0C6-C06E-71DF24B46BE4}"/>
          </ac:spMkLst>
        </pc:spChg>
        <pc:spChg chg="add mod">
          <ac:chgData name="Bcc Abca" userId="218cc70be08a6819" providerId="LiveId" clId="{8C322601-8ACF-4421-B3C4-7E93704A7EA2}" dt="2024-08-04T05:32:27.001" v="131" actId="27636"/>
          <ac:spMkLst>
            <pc:docMk/>
            <pc:sldMk cId="3666071369" sldId="256"/>
            <ac:spMk id="4" creationId="{AA8074B6-9D6B-39A2-19F3-EA251AC107D9}"/>
          </ac:spMkLst>
        </pc:spChg>
      </pc:sldChg>
      <pc:sldChg chg="del">
        <pc:chgData name="Bcc Abca" userId="218cc70be08a6819" providerId="LiveId" clId="{8C322601-8ACF-4421-B3C4-7E93704A7EA2}" dt="2024-08-04T05:31:46.369" v="115" actId="47"/>
        <pc:sldMkLst>
          <pc:docMk/>
          <pc:sldMk cId="55091844" sldId="257"/>
        </pc:sldMkLst>
      </pc:sldChg>
      <pc:sldChg chg="modSp add mod">
        <pc:chgData name="Bcc Abca" userId="218cc70be08a6819" providerId="LiveId" clId="{8C322601-8ACF-4421-B3C4-7E93704A7EA2}" dt="2024-08-04T05:33:09.584" v="146" actId="6549"/>
        <pc:sldMkLst>
          <pc:docMk/>
          <pc:sldMk cId="3454187485" sldId="257"/>
        </pc:sldMkLst>
        <pc:spChg chg="mod">
          <ac:chgData name="Bcc Abca" userId="218cc70be08a6819" providerId="LiveId" clId="{8C322601-8ACF-4421-B3C4-7E93704A7EA2}" dt="2024-08-04T05:33:09.584" v="146" actId="6549"/>
          <ac:spMkLst>
            <pc:docMk/>
            <pc:sldMk cId="3454187485" sldId="257"/>
            <ac:spMk id="2" creationId="{1712B69F-2C28-27E5-7D0D-63CE03CA1E18}"/>
          </ac:spMkLst>
        </pc:spChg>
        <pc:spChg chg="mod">
          <ac:chgData name="Bcc Abca" userId="218cc70be08a6819" providerId="LiveId" clId="{8C322601-8ACF-4421-B3C4-7E93704A7EA2}" dt="2024-08-04T05:32:37.796" v="134" actId="20577"/>
          <ac:spMkLst>
            <pc:docMk/>
            <pc:sldMk cId="3454187485" sldId="257"/>
            <ac:spMk id="4" creationId="{AA8074B6-9D6B-39A2-19F3-EA251AC107D9}"/>
          </ac:spMkLst>
        </pc:spChg>
      </pc:sldChg>
      <pc:sldChg chg="add del">
        <pc:chgData name="Bcc Abca" userId="218cc70be08a6819" providerId="LiveId" clId="{8C322601-8ACF-4421-B3C4-7E93704A7EA2}" dt="2024-08-04T05:31:45.014" v="114" actId="47"/>
        <pc:sldMkLst>
          <pc:docMk/>
          <pc:sldMk cId="8215379" sldId="258"/>
        </pc:sldMkLst>
      </pc:sldChg>
      <pc:sldChg chg="modSp add mod">
        <pc:chgData name="Bcc Abca" userId="218cc70be08a6819" providerId="LiveId" clId="{8C322601-8ACF-4421-B3C4-7E93704A7EA2}" dt="2024-08-04T05:33:22.823" v="149" actId="6549"/>
        <pc:sldMkLst>
          <pc:docMk/>
          <pc:sldMk cId="3516689999" sldId="258"/>
        </pc:sldMkLst>
        <pc:spChg chg="mod">
          <ac:chgData name="Bcc Abca" userId="218cc70be08a6819" providerId="LiveId" clId="{8C322601-8ACF-4421-B3C4-7E93704A7EA2}" dt="2024-08-04T05:33:22.823" v="149" actId="6549"/>
          <ac:spMkLst>
            <pc:docMk/>
            <pc:sldMk cId="3516689999" sldId="258"/>
            <ac:spMk id="2" creationId="{1712B69F-2C28-27E5-7D0D-63CE03CA1E18}"/>
          </ac:spMkLst>
        </pc:spChg>
      </pc:sldChg>
      <pc:sldChg chg="modSp add mod">
        <pc:chgData name="Bcc Abca" userId="218cc70be08a6819" providerId="LiveId" clId="{8C322601-8ACF-4421-B3C4-7E93704A7EA2}" dt="2024-08-04T05:33:34.183" v="152" actId="6549"/>
        <pc:sldMkLst>
          <pc:docMk/>
          <pc:sldMk cId="2400973706" sldId="259"/>
        </pc:sldMkLst>
        <pc:spChg chg="mod">
          <ac:chgData name="Bcc Abca" userId="218cc70be08a6819" providerId="LiveId" clId="{8C322601-8ACF-4421-B3C4-7E93704A7EA2}" dt="2024-08-04T05:33:34.183" v="152" actId="6549"/>
          <ac:spMkLst>
            <pc:docMk/>
            <pc:sldMk cId="2400973706" sldId="259"/>
            <ac:spMk id="2" creationId="{1712B69F-2C28-27E5-7D0D-63CE03CA1E18}"/>
          </ac:spMkLst>
        </pc:spChg>
      </pc:sldChg>
      <pc:sldChg chg="modSp add mod">
        <pc:chgData name="Bcc Abca" userId="218cc70be08a6819" providerId="LiveId" clId="{8C322601-8ACF-4421-B3C4-7E93704A7EA2}" dt="2024-08-04T05:34:56.599" v="154" actId="6549"/>
        <pc:sldMkLst>
          <pc:docMk/>
          <pc:sldMk cId="3321321268" sldId="260"/>
        </pc:sldMkLst>
        <pc:spChg chg="mod">
          <ac:chgData name="Bcc Abca" userId="218cc70be08a6819" providerId="LiveId" clId="{8C322601-8ACF-4421-B3C4-7E93704A7EA2}" dt="2024-08-04T05:34:56.599" v="154" actId="6549"/>
          <ac:spMkLst>
            <pc:docMk/>
            <pc:sldMk cId="3321321268" sldId="260"/>
            <ac:spMk id="2" creationId="{1712B69F-2C28-27E5-7D0D-63CE03CA1E18}"/>
          </ac:spMkLst>
        </pc:spChg>
      </pc:sldChg>
      <pc:sldChg chg="add del">
        <pc:chgData name="Bcc Abca" userId="218cc70be08a6819" providerId="LiveId" clId="{8C322601-8ACF-4421-B3C4-7E93704A7EA2}" dt="2024-08-04T05:35:03.881" v="155" actId="47"/>
        <pc:sldMkLst>
          <pc:docMk/>
          <pc:sldMk cId="41367590" sldId="261"/>
        </pc:sldMkLst>
      </pc:sldChg>
    </pc:docChg>
  </pc:docChgLst>
  <pc:docChgLst>
    <pc:chgData name="Christie Shaji" userId="5d1578076b518fb4" providerId="LiveId" clId="{7AF21672-F38E-49FD-B7B6-BD7426B3DF37}"/>
    <pc:docChg chg="undo custSel addSld delSld modSld">
      <pc:chgData name="Christie Shaji" userId="5d1578076b518fb4" providerId="LiveId" clId="{7AF21672-F38E-49FD-B7B6-BD7426B3DF37}" dt="2024-08-04T05:37:39.181" v="72" actId="27636"/>
      <pc:docMkLst>
        <pc:docMk/>
      </pc:docMkLst>
      <pc:sldChg chg="modSp mod">
        <pc:chgData name="Christie Shaji" userId="5d1578076b518fb4" providerId="LiveId" clId="{7AF21672-F38E-49FD-B7B6-BD7426B3DF37}" dt="2024-08-04T05:37:12.378" v="64" actId="255"/>
        <pc:sldMkLst>
          <pc:docMk/>
          <pc:sldMk cId="3666071369" sldId="256"/>
        </pc:sldMkLst>
        <pc:spChg chg="mod">
          <ac:chgData name="Christie Shaji" userId="5d1578076b518fb4" providerId="LiveId" clId="{7AF21672-F38E-49FD-B7B6-BD7426B3DF37}" dt="2024-08-04T05:37:12.378" v="64" actId="255"/>
          <ac:spMkLst>
            <pc:docMk/>
            <pc:sldMk cId="3666071369" sldId="256"/>
            <ac:spMk id="4" creationId="{AA8074B6-9D6B-39A2-19F3-EA251AC107D9}"/>
          </ac:spMkLst>
        </pc:spChg>
      </pc:sldChg>
      <pc:sldChg chg="modSp add mod">
        <pc:chgData name="Christie Shaji" userId="5d1578076b518fb4" providerId="LiveId" clId="{7AF21672-F38E-49FD-B7B6-BD7426B3DF37}" dt="2024-08-04T05:31:04.175" v="19" actId="6549"/>
        <pc:sldMkLst>
          <pc:docMk/>
          <pc:sldMk cId="55091844" sldId="257"/>
        </pc:sldMkLst>
        <pc:spChg chg="mod">
          <ac:chgData name="Christie Shaji" userId="5d1578076b518fb4" providerId="LiveId" clId="{7AF21672-F38E-49FD-B7B6-BD7426B3DF37}" dt="2024-08-04T05:31:04.175" v="19" actId="6549"/>
          <ac:spMkLst>
            <pc:docMk/>
            <pc:sldMk cId="55091844" sldId="257"/>
            <ac:spMk id="4" creationId="{AA8074B6-9D6B-39A2-19F3-EA251AC107D9}"/>
          </ac:spMkLst>
        </pc:spChg>
      </pc:sldChg>
      <pc:sldChg chg="new del">
        <pc:chgData name="Christie Shaji" userId="5d1578076b518fb4" providerId="LiveId" clId="{7AF21672-F38E-49FD-B7B6-BD7426B3DF37}" dt="2024-08-04T05:28:26.122" v="11" actId="47"/>
        <pc:sldMkLst>
          <pc:docMk/>
          <pc:sldMk cId="2556237482" sldId="257"/>
        </pc:sldMkLst>
      </pc:sldChg>
      <pc:sldChg chg="modSp mod">
        <pc:chgData name="Christie Shaji" userId="5d1578076b518fb4" providerId="LiveId" clId="{7AF21672-F38E-49FD-B7B6-BD7426B3DF37}" dt="2024-08-04T05:37:06.009" v="59" actId="255"/>
        <pc:sldMkLst>
          <pc:docMk/>
          <pc:sldMk cId="3454187485" sldId="257"/>
        </pc:sldMkLst>
        <pc:spChg chg="mod">
          <ac:chgData name="Christie Shaji" userId="5d1578076b518fb4" providerId="LiveId" clId="{7AF21672-F38E-49FD-B7B6-BD7426B3DF37}" dt="2024-08-04T05:37:06.009" v="59" actId="255"/>
          <ac:spMkLst>
            <pc:docMk/>
            <pc:sldMk cId="3454187485" sldId="257"/>
            <ac:spMk id="4" creationId="{AA8074B6-9D6B-39A2-19F3-EA251AC107D9}"/>
          </ac:spMkLst>
        </pc:spChg>
      </pc:sldChg>
      <pc:sldChg chg="modSp mod">
        <pc:chgData name="Christie Shaji" userId="5d1578076b518fb4" providerId="LiveId" clId="{7AF21672-F38E-49FD-B7B6-BD7426B3DF37}" dt="2024-08-04T05:37:17.018" v="65" actId="255"/>
        <pc:sldMkLst>
          <pc:docMk/>
          <pc:sldMk cId="3516689999" sldId="258"/>
        </pc:sldMkLst>
        <pc:spChg chg="mod">
          <ac:chgData name="Christie Shaji" userId="5d1578076b518fb4" providerId="LiveId" clId="{7AF21672-F38E-49FD-B7B6-BD7426B3DF37}" dt="2024-08-04T05:37:17.018" v="65" actId="255"/>
          <ac:spMkLst>
            <pc:docMk/>
            <pc:sldMk cId="3516689999" sldId="258"/>
            <ac:spMk id="4" creationId="{AA8074B6-9D6B-39A2-19F3-EA251AC107D9}"/>
          </ac:spMkLst>
        </pc:spChg>
      </pc:sldChg>
      <pc:sldChg chg="modSp mod">
        <pc:chgData name="Christie Shaji" userId="5d1578076b518fb4" providerId="LiveId" clId="{7AF21672-F38E-49FD-B7B6-BD7426B3DF37}" dt="2024-08-04T05:37:21.097" v="66" actId="255"/>
        <pc:sldMkLst>
          <pc:docMk/>
          <pc:sldMk cId="2400973706" sldId="259"/>
        </pc:sldMkLst>
        <pc:spChg chg="mod">
          <ac:chgData name="Christie Shaji" userId="5d1578076b518fb4" providerId="LiveId" clId="{7AF21672-F38E-49FD-B7B6-BD7426B3DF37}" dt="2024-08-04T05:37:21.097" v="66" actId="255"/>
          <ac:spMkLst>
            <pc:docMk/>
            <pc:sldMk cId="2400973706" sldId="259"/>
            <ac:spMk id="4" creationId="{AA8074B6-9D6B-39A2-19F3-EA251AC107D9}"/>
          </ac:spMkLst>
        </pc:spChg>
      </pc:sldChg>
      <pc:sldChg chg="modSp mod">
        <pc:chgData name="Christie Shaji" userId="5d1578076b518fb4" providerId="LiveId" clId="{7AF21672-F38E-49FD-B7B6-BD7426B3DF37}" dt="2024-08-04T05:37:39.181" v="72" actId="27636"/>
        <pc:sldMkLst>
          <pc:docMk/>
          <pc:sldMk cId="3321321268" sldId="260"/>
        </pc:sldMkLst>
        <pc:spChg chg="mod">
          <ac:chgData name="Christie Shaji" userId="5d1578076b518fb4" providerId="LiveId" clId="{7AF21672-F38E-49FD-B7B6-BD7426B3DF37}" dt="2024-08-04T05:37:39.181" v="72" actId="27636"/>
          <ac:spMkLst>
            <pc:docMk/>
            <pc:sldMk cId="3321321268" sldId="260"/>
            <ac:spMk id="4" creationId="{AA8074B6-9D6B-39A2-19F3-EA251AC107D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9BBF0-FA6A-C19A-A1C0-B7AB88482D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1B0F5C-6FA8-00E8-2AE0-BF42919F40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92647-12C6-2035-27FB-468F2C614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3447-94B9-4A30-BB03-188D30D761E1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0A560-5FF7-76B6-A6D6-63E9C5EF3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7C152-5A34-59D4-A258-5E460944A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ED09-0148-4392-97D8-C10F692B0334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282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8DED9-696E-8512-97C1-A8B26DEDC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A09112-7DB0-A7BC-57DE-59C4FBA18F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C36EC5-DC39-C8F5-F64A-3B5FCB690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3447-94B9-4A30-BB03-188D30D761E1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13FAA-1E5B-DF4B-750B-D2ECDB0D6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F94A2-6A2C-DC37-2201-C90BAD7E0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ED09-0148-4392-97D8-C10F692B0334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53901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B49FDD-951A-280F-A431-9E4D01743D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41560F-A28E-D5E1-A7D7-6678762277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B725B-FA47-C56B-A258-C29877534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3447-94B9-4A30-BB03-188D30D761E1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DBFB7-CA57-7ADF-411C-255A58F61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56FE1-EACF-5A95-B4AF-A79ADFC1E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ED09-0148-4392-97D8-C10F692B0334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60632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FEAE5-E2DC-7C37-E4A3-1A8BD542C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2BC55-D052-FCDA-0721-76B8D0BE5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924B5-5727-3261-7786-88AD23166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3447-94B9-4A30-BB03-188D30D761E1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401A0-A2A4-C5D8-1D21-71BC8FAFB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97F51-C758-D240-0241-D2C3AD806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ED09-0148-4392-97D8-C10F692B0334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41366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AE79B-9318-CB5B-7B70-238D74E4B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42B6C5-28DD-0BC6-6CE3-1CB76DF52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5B209-640D-F6A6-4E23-F2C9FAE99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3447-94B9-4A30-BB03-188D30D761E1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E00E5-5573-B015-EA0C-DA8744E04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E60E5-2FC0-CE12-DCC1-0C1733177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ED09-0148-4392-97D8-C10F692B0334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551764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FD51C-B729-68B3-8C09-C1DA7E080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7C455-6728-EA20-C699-4EC8E3E147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A34A49-2E80-5526-8BC1-96F8E69988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EB8568-AD9A-4D87-DEDE-59BB377FE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3447-94B9-4A30-BB03-188D30D761E1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60491-2767-BD14-2093-AAEAD8748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84BBD-038D-3306-D2B9-6DF2230FC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ED09-0148-4392-97D8-C10F692B0334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102449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39FA7-7B0E-E007-8B8A-BC69A2B4A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496E66-636F-3B02-CD5B-24C514CB5C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97B707-2715-CC85-05A1-9AA266D816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9E1397-D1D1-B10C-DAE7-9B91DC534C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6DC57D-38DA-0D4B-88E7-79180D49C0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88BB2D-12BC-2AED-4F50-D48C5E494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3447-94B9-4A30-BB03-188D30D761E1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CF4F7B-AA4B-ABE1-F9CB-7B7229ED8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165D77-8C34-428F-9381-173948D57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ED09-0148-4392-97D8-C10F692B0334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89438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261B9-393B-B902-CFFD-C9B7FE228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A7547E-C48C-DDFD-6E20-A83D3652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3447-94B9-4A30-BB03-188D30D761E1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4745D8-558F-B24C-F158-638DF7A41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9C9F8B-1CE8-C922-3C4A-223AF07B7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ED09-0148-4392-97D8-C10F692B0334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76352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04B5EA-78AC-64F2-B448-95F227784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3447-94B9-4A30-BB03-188D30D761E1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F94A74-1443-DB91-20A8-43901693D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E60903-D2D9-2C47-8F05-822F56DFF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ED09-0148-4392-97D8-C10F692B0334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14483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1097D-31B0-D73D-7F80-0214FBBE1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CE361-9E71-C30C-E3DF-6D49F93A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CE1CD0-0FC8-5002-3578-14B71DCCC2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EFC582-ECBC-EF60-76A7-51408A155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3447-94B9-4A30-BB03-188D30D761E1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BE52E-6A93-482D-6B1D-322520B25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6ABD2A-0EA9-9EA6-7E51-FEDB64C52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ED09-0148-4392-97D8-C10F692B0334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175937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A4702-84C6-2F7B-E060-E0BF47BB9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F32BB5-B187-E351-1F47-89BD0426E3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D4A525-0874-85B8-1B8B-2C25FD2F46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4996D9-225D-7BF5-1452-5BC4A9CC3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3447-94B9-4A30-BB03-188D30D761E1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EA0ADA-92F3-5950-F320-A7F004BA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94499C-9A81-49BF-A581-2A7CF95DD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CED09-0148-4392-97D8-C10F692B0334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899756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0E2186-D5EE-CCC2-877B-974751B3B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8E7247-EB6A-DC7F-BC2D-DB6B894E9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165D7-49D2-25D7-70FD-EA0C764A1A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103447-94B9-4A30-BB03-188D30D761E1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CCD87-C2E1-1FD8-E59B-AB78AEF3E7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0B569B-C0AF-AB68-FF32-3D281AEDF4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DCED09-0148-4392-97D8-C10F692B0334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61216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2B69F-2C28-27E5-7D0D-63CE03CA1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923070"/>
            <a:ext cx="12192000" cy="2934929"/>
          </a:xfrm>
        </p:spPr>
        <p:txBody>
          <a:bodyPr anchor="ctr">
            <a:normAutofit/>
          </a:bodyPr>
          <a:lstStyle/>
          <a:p>
            <a:pPr algn="l"/>
            <a:r>
              <a:rPr lang="en-US" sz="4000" dirty="0" err="1"/>
              <a:t>Kurishin</a:t>
            </a:r>
            <a:r>
              <a:rPr lang="en-US" sz="4000" dirty="0"/>
              <a:t> </a:t>
            </a:r>
            <a:r>
              <a:rPr lang="en-US" sz="4000" dirty="0" err="1"/>
              <a:t>nizhalathilirunnu</a:t>
            </a:r>
            <a:r>
              <a:rPr lang="en-US" sz="4000" dirty="0"/>
              <a:t> mama </a:t>
            </a:r>
            <a:r>
              <a:rPr lang="en-US" sz="4000" dirty="0" err="1"/>
              <a:t>nadhane</a:t>
            </a:r>
            <a:r>
              <a:rPr lang="en-US" sz="4000" dirty="0"/>
              <a:t> </a:t>
            </a:r>
            <a:r>
              <a:rPr lang="en-US" sz="4000" dirty="0" err="1"/>
              <a:t>dyaanikkave</a:t>
            </a:r>
            <a:br>
              <a:rPr lang="en-US" sz="4000" dirty="0"/>
            </a:br>
            <a:r>
              <a:rPr lang="en-US" sz="4000" dirty="0" err="1"/>
              <a:t>Hrudayathin</a:t>
            </a:r>
            <a:r>
              <a:rPr lang="en-US" sz="4000" dirty="0"/>
              <a:t> </a:t>
            </a:r>
            <a:r>
              <a:rPr lang="en-US" sz="4000" dirty="0" err="1"/>
              <a:t>vinakalaakave</a:t>
            </a:r>
            <a:r>
              <a:rPr lang="en-US" sz="4000" dirty="0"/>
              <a:t> </a:t>
            </a:r>
            <a:r>
              <a:rPr lang="en-US" sz="4000" dirty="0" err="1"/>
              <a:t>kshananerathil</a:t>
            </a:r>
            <a:r>
              <a:rPr lang="en-US" sz="4000" dirty="0"/>
              <a:t> </a:t>
            </a:r>
            <a:r>
              <a:rPr lang="en-US" sz="4000" dirty="0" err="1"/>
              <a:t>neengidume</a:t>
            </a:r>
            <a:br>
              <a:rPr lang="en-US" sz="4000" dirty="0"/>
            </a:br>
            <a:br>
              <a:rPr lang="en-US" sz="1600" dirty="0"/>
            </a:br>
            <a:r>
              <a:rPr lang="en-US" sz="4000" dirty="0"/>
              <a:t>	</a:t>
            </a:r>
            <a:r>
              <a:rPr lang="en-US" sz="4000" dirty="0" err="1"/>
              <a:t>Paadum</a:t>
            </a:r>
            <a:r>
              <a:rPr lang="en-US" sz="4000" dirty="0"/>
              <a:t> </a:t>
            </a:r>
            <a:r>
              <a:rPr lang="en-US" sz="4000" dirty="0" err="1"/>
              <a:t>njaan</a:t>
            </a:r>
            <a:r>
              <a:rPr lang="en-US" sz="4000" dirty="0"/>
              <a:t> </a:t>
            </a:r>
            <a:r>
              <a:rPr lang="en-US" sz="4000" dirty="0" err="1"/>
              <a:t>nithyajeevane-thannenne</a:t>
            </a:r>
            <a:r>
              <a:rPr lang="en-US" sz="4000" dirty="0"/>
              <a:t> </a:t>
            </a:r>
            <a:r>
              <a:rPr lang="en-US" sz="4000" dirty="0" err="1"/>
              <a:t>rakshicha</a:t>
            </a:r>
            <a:br>
              <a:rPr lang="en-US" sz="4000" dirty="0"/>
            </a:br>
            <a:r>
              <a:rPr lang="en-US" sz="4000" dirty="0"/>
              <a:t>	</a:t>
            </a:r>
            <a:r>
              <a:rPr lang="en-US" sz="4000" dirty="0" err="1"/>
              <a:t>Yeshuvin</a:t>
            </a:r>
            <a:r>
              <a:rPr lang="en-US" sz="4000" dirty="0"/>
              <a:t> </a:t>
            </a:r>
            <a:r>
              <a:rPr lang="en-US" sz="4000" dirty="0" err="1"/>
              <a:t>snehathe</a:t>
            </a:r>
            <a:r>
              <a:rPr lang="en-US" sz="4000" dirty="0"/>
              <a:t> -</a:t>
            </a:r>
            <a:r>
              <a:rPr lang="en-US" sz="4000" dirty="0" err="1"/>
              <a:t>orunaalum</a:t>
            </a:r>
            <a:r>
              <a:rPr lang="en-US" sz="4000" dirty="0"/>
              <a:t> </a:t>
            </a:r>
            <a:r>
              <a:rPr lang="en-US" sz="4000" dirty="0" err="1"/>
              <a:t>marannidaathe</a:t>
            </a:r>
            <a:endParaRPr lang="en-AE" sz="4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A8074B6-9D6B-39A2-19F3-EA251AC107D9}"/>
              </a:ext>
            </a:extLst>
          </p:cNvPr>
          <p:cNvSpPr txBox="1">
            <a:spLocks/>
          </p:cNvSpPr>
          <p:nvPr/>
        </p:nvSpPr>
        <p:spPr>
          <a:xfrm>
            <a:off x="-14748" y="2450"/>
            <a:ext cx="12192000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ml-IN" sz="3000" b="1" dirty="0"/>
              <a:t>കുരിശിന്‍ നിഴലതിലിരുന്നു മമ നാഥനെ ധ്യാനിക്കവേ</a:t>
            </a:r>
          </a:p>
          <a:p>
            <a:pPr algn="l">
              <a:lnSpc>
                <a:spcPct val="150000"/>
              </a:lnSpc>
            </a:pPr>
            <a:r>
              <a:rPr lang="ml-IN" sz="3000" b="1" dirty="0"/>
              <a:t>ഹൃദയത്തിന്‍ വിനകളാകവേ ക്ഷണനേരത്തില്‍ നീങ്ങിടുമേ</a:t>
            </a:r>
          </a:p>
          <a:p>
            <a:pPr algn="l">
              <a:lnSpc>
                <a:spcPct val="150000"/>
              </a:lnSpc>
            </a:pPr>
            <a:r>
              <a:rPr lang="ml-IN" sz="3000" b="1" dirty="0"/>
              <a:t>	പാടും ഞാന്‍ നിത്യജീവനെ തന്നെന്നെ രക്ഷിച്ച</a:t>
            </a:r>
          </a:p>
          <a:p>
            <a:pPr algn="l">
              <a:lnSpc>
                <a:spcPct val="150000"/>
              </a:lnSpc>
            </a:pPr>
            <a:r>
              <a:rPr lang="ml-IN" sz="3000" b="1" dirty="0"/>
              <a:t>	യേശുവിന്‍ സ്നേഹത്തെ ഒരുനാളും മറന്നിടാതെ</a:t>
            </a:r>
          </a:p>
        </p:txBody>
      </p:sp>
    </p:spTree>
    <p:extLst>
      <p:ext uri="{BB962C8B-B14F-4D97-AF65-F5344CB8AC3E}">
        <p14:creationId xmlns:p14="http://schemas.microsoft.com/office/powerpoint/2010/main" val="3666071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2B69F-2C28-27E5-7D0D-63CE03CA1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923070"/>
            <a:ext cx="12192000" cy="2934929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4000" dirty="0" err="1"/>
              <a:t>Maruvil</a:t>
            </a:r>
            <a:r>
              <a:rPr lang="en-US" sz="4000" dirty="0"/>
              <a:t> </a:t>
            </a:r>
            <a:r>
              <a:rPr lang="en-US" sz="4000" dirty="0" err="1"/>
              <a:t>maravidamorukkum</a:t>
            </a:r>
            <a:r>
              <a:rPr lang="en-US" sz="4000" dirty="0"/>
              <a:t> </a:t>
            </a:r>
            <a:r>
              <a:rPr lang="en-US" sz="4000" dirty="0" err="1"/>
              <a:t>irul</a:t>
            </a:r>
            <a:r>
              <a:rPr lang="en-US" sz="4000" dirty="0"/>
              <a:t> </a:t>
            </a:r>
            <a:r>
              <a:rPr lang="en-US" sz="4000" dirty="0" err="1"/>
              <a:t>paathayiloli</a:t>
            </a:r>
            <a:r>
              <a:rPr lang="en-US" sz="4000" dirty="0"/>
              <a:t> </a:t>
            </a:r>
            <a:r>
              <a:rPr lang="en-US" sz="4000" dirty="0" err="1"/>
              <a:t>vitharum</a:t>
            </a:r>
            <a:br>
              <a:rPr lang="en-US" sz="4000" dirty="0"/>
            </a:br>
            <a:r>
              <a:rPr lang="en-US" sz="4000" dirty="0" err="1"/>
              <a:t>Maranathin</a:t>
            </a:r>
            <a:r>
              <a:rPr lang="en-US" sz="4000" dirty="0"/>
              <a:t> </a:t>
            </a:r>
            <a:r>
              <a:rPr lang="en-US" sz="4000" dirty="0" err="1"/>
              <a:t>nizhalil</a:t>
            </a:r>
            <a:r>
              <a:rPr lang="en-US" sz="4000" dirty="0"/>
              <a:t> </a:t>
            </a:r>
            <a:r>
              <a:rPr lang="en-US" sz="4000" dirty="0" err="1"/>
              <a:t>dhairyamaay</a:t>
            </a:r>
            <a:br>
              <a:rPr lang="en-US" sz="4000" dirty="0"/>
            </a:br>
            <a:r>
              <a:rPr lang="en-US" sz="4000" dirty="0" err="1"/>
              <a:t>Nilppaan</a:t>
            </a:r>
            <a:r>
              <a:rPr lang="en-US" sz="4000" dirty="0"/>
              <a:t> </a:t>
            </a:r>
            <a:r>
              <a:rPr lang="en-US" sz="4000" dirty="0" err="1"/>
              <a:t>enikkavan</a:t>
            </a:r>
            <a:r>
              <a:rPr lang="en-US" sz="4000" dirty="0"/>
              <a:t> </a:t>
            </a:r>
            <a:r>
              <a:rPr lang="en-US" sz="4000" dirty="0" err="1"/>
              <a:t>krupayarulum</a:t>
            </a:r>
            <a:br>
              <a:rPr lang="en-US" sz="4000" dirty="0"/>
            </a:br>
            <a:br>
              <a:rPr lang="en-US" sz="1600" dirty="0"/>
            </a:br>
            <a:r>
              <a:rPr lang="en-US" sz="4000" dirty="0"/>
              <a:t>	</a:t>
            </a:r>
            <a:r>
              <a:rPr lang="en-US" sz="4000" dirty="0" err="1"/>
              <a:t>Paadum</a:t>
            </a:r>
            <a:r>
              <a:rPr lang="en-US" sz="4000" dirty="0"/>
              <a:t> </a:t>
            </a:r>
            <a:r>
              <a:rPr lang="en-US" sz="4000" dirty="0" err="1"/>
              <a:t>njaan</a:t>
            </a:r>
            <a:r>
              <a:rPr lang="en-US" sz="4000" dirty="0"/>
              <a:t> </a:t>
            </a:r>
            <a:r>
              <a:rPr lang="en-US" sz="4000" dirty="0" err="1"/>
              <a:t>nithyajeevane-thannenne</a:t>
            </a:r>
            <a:r>
              <a:rPr lang="en-US" sz="4000" dirty="0"/>
              <a:t> </a:t>
            </a:r>
            <a:r>
              <a:rPr lang="en-US" sz="4000" dirty="0" err="1"/>
              <a:t>rakshicha</a:t>
            </a:r>
            <a:br>
              <a:rPr lang="en-US" sz="4000" dirty="0"/>
            </a:br>
            <a:r>
              <a:rPr lang="en-US" sz="4000" dirty="0"/>
              <a:t>	</a:t>
            </a:r>
            <a:r>
              <a:rPr lang="en-US" sz="4000" dirty="0" err="1"/>
              <a:t>Yeshuvin</a:t>
            </a:r>
            <a:r>
              <a:rPr lang="en-US" sz="4000" dirty="0"/>
              <a:t> </a:t>
            </a:r>
            <a:r>
              <a:rPr lang="en-US" sz="4000" dirty="0" err="1"/>
              <a:t>snehathe</a:t>
            </a:r>
            <a:r>
              <a:rPr lang="en-US" sz="4000" dirty="0"/>
              <a:t> -</a:t>
            </a:r>
            <a:r>
              <a:rPr lang="en-US" sz="4000" dirty="0" err="1"/>
              <a:t>orunaalum</a:t>
            </a:r>
            <a:r>
              <a:rPr lang="en-US" sz="4000" dirty="0"/>
              <a:t> </a:t>
            </a:r>
            <a:r>
              <a:rPr lang="en-US" sz="4000" dirty="0" err="1"/>
              <a:t>marannidaathe</a:t>
            </a:r>
            <a:endParaRPr lang="en-AE" sz="4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A8074B6-9D6B-39A2-19F3-EA251AC107D9}"/>
              </a:ext>
            </a:extLst>
          </p:cNvPr>
          <p:cNvSpPr txBox="1">
            <a:spLocks/>
          </p:cNvSpPr>
          <p:nvPr/>
        </p:nvSpPr>
        <p:spPr>
          <a:xfrm>
            <a:off x="-14748" y="2450"/>
            <a:ext cx="12192000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ml-IN" sz="3000" b="1" dirty="0"/>
              <a:t>മരുവില്‍ മറവിടമൊരുക്കും ഇരുള്‍ പാതയിലൊളി വിതറും</a:t>
            </a:r>
          </a:p>
          <a:p>
            <a:pPr algn="l">
              <a:lnSpc>
                <a:spcPct val="150000"/>
              </a:lnSpc>
            </a:pPr>
            <a:r>
              <a:rPr lang="ml-IN" sz="3000" b="1" dirty="0"/>
              <a:t>മരണത്തിന്‍ നിഴലില്‍ ധൈര്യമായ് </a:t>
            </a:r>
            <a:endParaRPr lang="en-US" sz="3000" b="1" dirty="0"/>
          </a:p>
          <a:p>
            <a:pPr algn="l">
              <a:lnSpc>
                <a:spcPct val="150000"/>
              </a:lnSpc>
            </a:pPr>
            <a:r>
              <a:rPr lang="ml-IN" sz="3000" b="1" dirty="0"/>
              <a:t>നില്‍പ്പാന്‍ എനിക്കവന്‍ കൃപയരുളും</a:t>
            </a:r>
            <a:endParaRPr lang="en-US" sz="3000" b="1" dirty="0"/>
          </a:p>
          <a:p>
            <a:pPr algn="l">
              <a:lnSpc>
                <a:spcPct val="150000"/>
              </a:lnSpc>
            </a:pPr>
            <a:r>
              <a:rPr lang="ml-IN" sz="3000" b="1" dirty="0"/>
              <a:t>	പാടും ഞാന്‍ നിത്യജീവനെ തന്നെന്നെ രക്ഷിച്ച</a:t>
            </a:r>
          </a:p>
          <a:p>
            <a:pPr algn="l">
              <a:lnSpc>
                <a:spcPct val="150000"/>
              </a:lnSpc>
            </a:pPr>
            <a:r>
              <a:rPr lang="ml-IN" sz="3000" b="1" dirty="0"/>
              <a:t>	യേശുവിന്‍ സ്നേഹത്തെ ഒരുനാളും മറന്നിടാതെ</a:t>
            </a:r>
          </a:p>
        </p:txBody>
      </p:sp>
    </p:spTree>
    <p:extLst>
      <p:ext uri="{BB962C8B-B14F-4D97-AF65-F5344CB8AC3E}">
        <p14:creationId xmlns:p14="http://schemas.microsoft.com/office/powerpoint/2010/main" val="3454187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2B69F-2C28-27E5-7D0D-63CE03CA1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923070"/>
            <a:ext cx="12192000" cy="2934929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4000" dirty="0" err="1"/>
              <a:t>Katdina</a:t>
            </a:r>
            <a:r>
              <a:rPr lang="en-US" sz="4000" dirty="0"/>
              <a:t> </a:t>
            </a:r>
            <a:r>
              <a:rPr lang="en-US" sz="4000" dirty="0" err="1"/>
              <a:t>vishamangal</a:t>
            </a:r>
            <a:r>
              <a:rPr lang="en-US" sz="4000" dirty="0"/>
              <a:t> </a:t>
            </a:r>
            <a:r>
              <a:rPr lang="en-US" sz="4000" dirty="0" err="1"/>
              <a:t>varikil</a:t>
            </a:r>
            <a:r>
              <a:rPr lang="en-US" sz="4000" dirty="0"/>
              <a:t> </a:t>
            </a:r>
            <a:r>
              <a:rPr lang="en-US" sz="4000" dirty="0" err="1"/>
              <a:t>kodum</a:t>
            </a:r>
            <a:r>
              <a:rPr lang="en-US" sz="4000" dirty="0"/>
              <a:t> </a:t>
            </a:r>
            <a:r>
              <a:rPr lang="en-US" sz="4000" dirty="0" err="1"/>
              <a:t>kshaamavum</a:t>
            </a:r>
            <a:r>
              <a:rPr lang="en-US" sz="4000" dirty="0"/>
              <a:t> </a:t>
            </a:r>
            <a:r>
              <a:rPr lang="en-US" sz="4000" dirty="0" err="1"/>
              <a:t>neridukil</a:t>
            </a:r>
            <a:br>
              <a:rPr lang="en-US" sz="4000" dirty="0"/>
            </a:br>
            <a:r>
              <a:rPr lang="en-US" sz="4000" dirty="0" err="1"/>
              <a:t>Thiruppadam</a:t>
            </a:r>
            <a:r>
              <a:rPr lang="en-US" sz="4000" dirty="0"/>
              <a:t> </a:t>
            </a:r>
            <a:r>
              <a:rPr lang="en-US" sz="4000" dirty="0" err="1"/>
              <a:t>thirayum</a:t>
            </a:r>
            <a:r>
              <a:rPr lang="en-US" sz="4000" dirty="0"/>
              <a:t> </a:t>
            </a:r>
            <a:r>
              <a:rPr lang="en-US" sz="4000" dirty="0" err="1"/>
              <a:t>daasare</a:t>
            </a:r>
            <a:r>
              <a:rPr lang="en-US" sz="4000" dirty="0"/>
              <a:t> </a:t>
            </a:r>
            <a:r>
              <a:rPr lang="en-US" sz="4000" dirty="0" err="1"/>
              <a:t>ennum</a:t>
            </a:r>
            <a:br>
              <a:rPr lang="en-US" sz="4000" dirty="0"/>
            </a:br>
            <a:r>
              <a:rPr lang="en-US" sz="4000" dirty="0" err="1"/>
              <a:t>Kshemamaay</a:t>
            </a:r>
            <a:r>
              <a:rPr lang="en-US" sz="4000" dirty="0"/>
              <a:t> </a:t>
            </a:r>
            <a:r>
              <a:rPr lang="en-US" sz="4000" dirty="0" err="1"/>
              <a:t>pularthidum</a:t>
            </a:r>
            <a:r>
              <a:rPr lang="en-US" sz="4000" dirty="0"/>
              <a:t> </a:t>
            </a:r>
            <a:r>
              <a:rPr lang="en-US" sz="4000" dirty="0" err="1"/>
              <a:t>thaan</a:t>
            </a:r>
            <a:br>
              <a:rPr lang="en-US" sz="4000" dirty="0"/>
            </a:br>
            <a:br>
              <a:rPr lang="en-US" sz="1600" dirty="0"/>
            </a:br>
            <a:r>
              <a:rPr lang="en-US" sz="4000" dirty="0"/>
              <a:t>	</a:t>
            </a:r>
            <a:r>
              <a:rPr lang="en-US" sz="4000" dirty="0" err="1"/>
              <a:t>Paadum</a:t>
            </a:r>
            <a:r>
              <a:rPr lang="en-US" sz="4000" dirty="0"/>
              <a:t> </a:t>
            </a:r>
            <a:r>
              <a:rPr lang="en-US" sz="4000" dirty="0" err="1"/>
              <a:t>njaan</a:t>
            </a:r>
            <a:r>
              <a:rPr lang="en-US" sz="4000" dirty="0"/>
              <a:t> </a:t>
            </a:r>
            <a:r>
              <a:rPr lang="en-US" sz="4000" dirty="0" err="1"/>
              <a:t>nithyajeevane-thannenne</a:t>
            </a:r>
            <a:r>
              <a:rPr lang="en-US" sz="4000" dirty="0"/>
              <a:t> </a:t>
            </a:r>
            <a:r>
              <a:rPr lang="en-US" sz="4000" dirty="0" err="1"/>
              <a:t>rakshicha</a:t>
            </a:r>
            <a:br>
              <a:rPr lang="en-US" sz="4000" dirty="0"/>
            </a:br>
            <a:r>
              <a:rPr lang="en-US" sz="4000" dirty="0"/>
              <a:t>	</a:t>
            </a:r>
            <a:r>
              <a:rPr lang="en-US" sz="4000" dirty="0" err="1"/>
              <a:t>Yeshuvin</a:t>
            </a:r>
            <a:r>
              <a:rPr lang="en-US" sz="4000" dirty="0"/>
              <a:t> </a:t>
            </a:r>
            <a:r>
              <a:rPr lang="en-US" sz="4000" dirty="0" err="1"/>
              <a:t>snehathe</a:t>
            </a:r>
            <a:r>
              <a:rPr lang="en-US" sz="4000" dirty="0"/>
              <a:t> -</a:t>
            </a:r>
            <a:r>
              <a:rPr lang="en-US" sz="4000" dirty="0" err="1"/>
              <a:t>orunaalum</a:t>
            </a:r>
            <a:r>
              <a:rPr lang="en-US" sz="4000" dirty="0"/>
              <a:t> </a:t>
            </a:r>
            <a:r>
              <a:rPr lang="en-US" sz="4000" dirty="0" err="1"/>
              <a:t>marannidaathe</a:t>
            </a:r>
            <a:endParaRPr lang="en-AE" sz="4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A8074B6-9D6B-39A2-19F3-EA251AC107D9}"/>
              </a:ext>
            </a:extLst>
          </p:cNvPr>
          <p:cNvSpPr txBox="1">
            <a:spLocks/>
          </p:cNvSpPr>
          <p:nvPr/>
        </p:nvSpPr>
        <p:spPr>
          <a:xfrm>
            <a:off x="-14748" y="2450"/>
            <a:ext cx="12192000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ml-IN" sz="3000" b="1"/>
              <a:t>കഠിനവിഷമങ്ങള്‍ വരികില്‍ കൊടുംക്ഷാമവും നേരിടുകില്‍</a:t>
            </a:r>
          </a:p>
          <a:p>
            <a:pPr algn="l">
              <a:lnSpc>
                <a:spcPct val="150000"/>
              </a:lnSpc>
            </a:pPr>
            <a:r>
              <a:rPr lang="ml-IN" sz="3000" b="1"/>
              <a:t>തിരുപ്പദം തിരയും ദാസരെ എന്നും </a:t>
            </a:r>
            <a:endParaRPr lang="en-US" sz="3000" b="1"/>
          </a:p>
          <a:p>
            <a:pPr algn="l">
              <a:lnSpc>
                <a:spcPct val="150000"/>
              </a:lnSpc>
            </a:pPr>
            <a:r>
              <a:rPr lang="ml-IN" sz="3000" b="1"/>
              <a:t>ക്ഷേമമായ് പുലര്‍ത്തിടും താന്‍</a:t>
            </a:r>
          </a:p>
          <a:p>
            <a:pPr algn="l">
              <a:lnSpc>
                <a:spcPct val="150000"/>
              </a:lnSpc>
            </a:pPr>
            <a:r>
              <a:rPr lang="ml-IN" sz="3000" b="1"/>
              <a:t>	പാടും ഞാന്‍ നിത്യജീവനെ തന്നെന്നെ രക്ഷിച്ച</a:t>
            </a:r>
          </a:p>
          <a:p>
            <a:pPr algn="l">
              <a:lnSpc>
                <a:spcPct val="150000"/>
              </a:lnSpc>
            </a:pPr>
            <a:r>
              <a:rPr lang="ml-IN" sz="3000" b="1"/>
              <a:t>	യേശുവിന്‍ സ്നേഹത്തെ ഒരുനാളും മറന്നിടാതെ</a:t>
            </a:r>
          </a:p>
        </p:txBody>
      </p:sp>
    </p:spTree>
    <p:extLst>
      <p:ext uri="{BB962C8B-B14F-4D97-AF65-F5344CB8AC3E}">
        <p14:creationId xmlns:p14="http://schemas.microsoft.com/office/powerpoint/2010/main" val="3516689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2B69F-2C28-27E5-7D0D-63CE03CA1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923070"/>
            <a:ext cx="12192000" cy="2934929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4000" dirty="0" err="1"/>
              <a:t>Mahiyin</a:t>
            </a:r>
            <a:r>
              <a:rPr lang="en-US" sz="4000" dirty="0"/>
              <a:t> </a:t>
            </a:r>
            <a:r>
              <a:rPr lang="en-US" sz="4000" dirty="0" err="1"/>
              <a:t>mahimakal</a:t>
            </a:r>
            <a:r>
              <a:rPr lang="en-US" sz="4000" dirty="0"/>
              <a:t> </a:t>
            </a:r>
            <a:r>
              <a:rPr lang="en-US" sz="4000" dirty="0" err="1"/>
              <a:t>veruthu</a:t>
            </a:r>
            <a:r>
              <a:rPr lang="en-US" sz="4000" dirty="0"/>
              <a:t> </a:t>
            </a:r>
            <a:r>
              <a:rPr lang="en-US" sz="4000" dirty="0" err="1"/>
              <a:t>anuvelavum</a:t>
            </a:r>
            <a:r>
              <a:rPr lang="en-US" sz="4000" dirty="0"/>
              <a:t> </a:t>
            </a:r>
            <a:r>
              <a:rPr lang="en-US" sz="4000" dirty="0" err="1"/>
              <a:t>kroosheduthu</a:t>
            </a:r>
            <a:br>
              <a:rPr lang="en-US" sz="4000" dirty="0"/>
            </a:br>
            <a:r>
              <a:rPr lang="en-US" sz="4000" dirty="0" err="1"/>
              <a:t>Anugamichidum</a:t>
            </a:r>
            <a:r>
              <a:rPr lang="en-US" sz="4000" dirty="0"/>
              <a:t> </a:t>
            </a:r>
            <a:r>
              <a:rPr lang="en-US" sz="4000" dirty="0" err="1"/>
              <a:t>njanimbamaay</a:t>
            </a:r>
            <a:r>
              <a:rPr lang="en-US" sz="4000" dirty="0"/>
              <a:t> </a:t>
            </a:r>
            <a:r>
              <a:rPr lang="en-US" sz="4000" dirty="0" err="1"/>
              <a:t>manuvelane</a:t>
            </a:r>
            <a:r>
              <a:rPr lang="en-US" sz="4000" dirty="0"/>
              <a:t> mama </a:t>
            </a:r>
            <a:r>
              <a:rPr lang="en-US" sz="4000" dirty="0" err="1"/>
              <a:t>priyane</a:t>
            </a:r>
            <a:br>
              <a:rPr lang="en-US" sz="4000" dirty="0"/>
            </a:br>
            <a:br>
              <a:rPr lang="en-US" sz="1600" dirty="0"/>
            </a:br>
            <a:r>
              <a:rPr lang="en-US" sz="4000" dirty="0"/>
              <a:t>	</a:t>
            </a:r>
            <a:r>
              <a:rPr lang="en-US" sz="4000" dirty="0" err="1"/>
              <a:t>Paadum</a:t>
            </a:r>
            <a:r>
              <a:rPr lang="en-US" sz="4000" dirty="0"/>
              <a:t> </a:t>
            </a:r>
            <a:r>
              <a:rPr lang="en-US" sz="4000" dirty="0" err="1"/>
              <a:t>njaan</a:t>
            </a:r>
            <a:r>
              <a:rPr lang="en-US" sz="4000" dirty="0"/>
              <a:t> </a:t>
            </a:r>
            <a:r>
              <a:rPr lang="en-US" sz="4000" dirty="0" err="1"/>
              <a:t>nithyajeevane-thannenne</a:t>
            </a:r>
            <a:r>
              <a:rPr lang="en-US" sz="4000" dirty="0"/>
              <a:t> </a:t>
            </a:r>
            <a:r>
              <a:rPr lang="en-US" sz="4000" dirty="0" err="1"/>
              <a:t>rakshicha</a:t>
            </a:r>
            <a:br>
              <a:rPr lang="en-US" sz="4000" dirty="0"/>
            </a:br>
            <a:r>
              <a:rPr lang="en-US" sz="4000" dirty="0"/>
              <a:t>	</a:t>
            </a:r>
            <a:r>
              <a:rPr lang="en-US" sz="4000" dirty="0" err="1"/>
              <a:t>Yeshuvin</a:t>
            </a:r>
            <a:r>
              <a:rPr lang="en-US" sz="4000" dirty="0"/>
              <a:t> </a:t>
            </a:r>
            <a:r>
              <a:rPr lang="en-US" sz="4000" dirty="0" err="1"/>
              <a:t>snehathe</a:t>
            </a:r>
            <a:r>
              <a:rPr lang="en-US" sz="4000" dirty="0"/>
              <a:t> -</a:t>
            </a:r>
            <a:r>
              <a:rPr lang="en-US" sz="4000" dirty="0" err="1"/>
              <a:t>orunaalum</a:t>
            </a:r>
            <a:r>
              <a:rPr lang="en-US" sz="4000" dirty="0"/>
              <a:t> </a:t>
            </a:r>
            <a:r>
              <a:rPr lang="en-US" sz="4000" dirty="0" err="1"/>
              <a:t>marannidaathe</a:t>
            </a:r>
            <a:endParaRPr lang="en-AE" sz="4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A8074B6-9D6B-39A2-19F3-EA251AC107D9}"/>
              </a:ext>
            </a:extLst>
          </p:cNvPr>
          <p:cNvSpPr txBox="1">
            <a:spLocks/>
          </p:cNvSpPr>
          <p:nvPr/>
        </p:nvSpPr>
        <p:spPr>
          <a:xfrm>
            <a:off x="-14748" y="2450"/>
            <a:ext cx="12192000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ml-IN" sz="3000" b="1"/>
              <a:t>മഹിയിന്‍ മഹിമകള്‍ വെറുത്തു അനുവേലവും ക്രൂശെടുത്തു</a:t>
            </a:r>
          </a:p>
          <a:p>
            <a:pPr algn="l">
              <a:lnSpc>
                <a:spcPct val="150000"/>
              </a:lnSpc>
            </a:pPr>
            <a:r>
              <a:rPr lang="ml-IN" sz="3000" b="1"/>
              <a:t>അനുഗമിച്ചിടും ഞാനിമ്പമായ് മനുവേലനെ മമ പ്രിയനെ-</a:t>
            </a:r>
            <a:endParaRPr lang="en-US" sz="3000" b="1"/>
          </a:p>
          <a:p>
            <a:pPr algn="l">
              <a:lnSpc>
                <a:spcPct val="150000"/>
              </a:lnSpc>
            </a:pPr>
            <a:r>
              <a:rPr lang="ml-IN" sz="3000" b="1"/>
              <a:t>	പാടും ഞാന്‍ നിത്യജീവനെ തന്നെന്നെ രക്ഷിച്ച</a:t>
            </a:r>
          </a:p>
          <a:p>
            <a:pPr algn="l">
              <a:lnSpc>
                <a:spcPct val="150000"/>
              </a:lnSpc>
            </a:pPr>
            <a:r>
              <a:rPr lang="ml-IN" sz="3000" b="1"/>
              <a:t>	യേശുവിന്‍ സ്നേഹത്തെ ഒരുനാളും മറന്നിടാതെ</a:t>
            </a:r>
          </a:p>
        </p:txBody>
      </p:sp>
    </p:spTree>
    <p:extLst>
      <p:ext uri="{BB962C8B-B14F-4D97-AF65-F5344CB8AC3E}">
        <p14:creationId xmlns:p14="http://schemas.microsoft.com/office/powerpoint/2010/main" val="2400973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2B69F-2C28-27E5-7D0D-63CE03CA1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923070"/>
            <a:ext cx="12192000" cy="2934929"/>
          </a:xfrm>
        </p:spPr>
        <p:txBody>
          <a:bodyPr anchor="ctr">
            <a:normAutofit/>
          </a:bodyPr>
          <a:lstStyle/>
          <a:p>
            <a:pPr algn="l"/>
            <a:r>
              <a:rPr lang="en-US" sz="4000" dirty="0" err="1"/>
              <a:t>Nabhassil</a:t>
            </a:r>
            <a:r>
              <a:rPr lang="en-US" sz="4000" dirty="0"/>
              <a:t> </a:t>
            </a:r>
            <a:r>
              <a:rPr lang="en-US" sz="4000" dirty="0" err="1"/>
              <a:t>varumavan</a:t>
            </a:r>
            <a:r>
              <a:rPr lang="en-US" sz="4000" dirty="0"/>
              <a:t> </a:t>
            </a:r>
            <a:r>
              <a:rPr lang="en-US" sz="4000" dirty="0" err="1"/>
              <a:t>mahassil</a:t>
            </a:r>
            <a:r>
              <a:rPr lang="en-US" sz="4000" dirty="0"/>
              <a:t> </a:t>
            </a:r>
            <a:r>
              <a:rPr lang="en-US" sz="4000" dirty="0" err="1"/>
              <a:t>jayakaahala</a:t>
            </a:r>
            <a:r>
              <a:rPr lang="en-US" sz="4000" dirty="0"/>
              <a:t> </a:t>
            </a:r>
            <a:r>
              <a:rPr lang="en-US" sz="4000" dirty="0" err="1"/>
              <a:t>naadamode</a:t>
            </a:r>
            <a:br>
              <a:rPr lang="en-US" sz="4000" dirty="0"/>
            </a:br>
            <a:r>
              <a:rPr lang="en-US" sz="4000" dirty="0" err="1"/>
              <a:t>Thirujanam</a:t>
            </a:r>
            <a:r>
              <a:rPr lang="en-US" sz="4000" dirty="0"/>
              <a:t> </a:t>
            </a:r>
            <a:r>
              <a:rPr lang="en-US" sz="4000" dirty="0" err="1"/>
              <a:t>viravil</a:t>
            </a:r>
            <a:r>
              <a:rPr lang="en-US" sz="4000" dirty="0"/>
              <a:t> </a:t>
            </a:r>
            <a:r>
              <a:rPr lang="en-US" sz="4000" dirty="0" err="1"/>
              <a:t>cherume</a:t>
            </a:r>
            <a:r>
              <a:rPr lang="en-US" sz="4000" dirty="0"/>
              <a:t> </a:t>
            </a:r>
            <a:r>
              <a:rPr lang="en-US" sz="4000" dirty="0" err="1"/>
              <a:t>nithyabhavanathil</a:t>
            </a:r>
            <a:r>
              <a:rPr lang="en-US" sz="4000" dirty="0"/>
              <a:t> </a:t>
            </a:r>
            <a:r>
              <a:rPr lang="en-US" sz="4000" dirty="0" err="1"/>
              <a:t>thannarikil</a:t>
            </a:r>
            <a:br>
              <a:rPr lang="en-US" sz="4000" dirty="0"/>
            </a:br>
            <a:br>
              <a:rPr lang="en-US" sz="1600" dirty="0"/>
            </a:br>
            <a:r>
              <a:rPr lang="en-US" sz="4000" dirty="0"/>
              <a:t>	</a:t>
            </a:r>
            <a:r>
              <a:rPr lang="en-US" sz="4000" dirty="0" err="1"/>
              <a:t>Paadum</a:t>
            </a:r>
            <a:r>
              <a:rPr lang="en-US" sz="4000" dirty="0"/>
              <a:t> </a:t>
            </a:r>
            <a:r>
              <a:rPr lang="en-US" sz="4000" dirty="0" err="1"/>
              <a:t>njaan</a:t>
            </a:r>
            <a:r>
              <a:rPr lang="en-US" sz="4000" dirty="0"/>
              <a:t> </a:t>
            </a:r>
            <a:r>
              <a:rPr lang="en-US" sz="4000" dirty="0" err="1"/>
              <a:t>nithyajeevane-thannenne</a:t>
            </a:r>
            <a:r>
              <a:rPr lang="en-US" sz="4000" dirty="0"/>
              <a:t> </a:t>
            </a:r>
            <a:r>
              <a:rPr lang="en-US" sz="4000" dirty="0" err="1"/>
              <a:t>rakshicha</a:t>
            </a:r>
            <a:br>
              <a:rPr lang="en-US" sz="4000" dirty="0"/>
            </a:br>
            <a:r>
              <a:rPr lang="en-US" sz="4000" dirty="0"/>
              <a:t>	</a:t>
            </a:r>
            <a:r>
              <a:rPr lang="en-US" sz="4000" dirty="0" err="1"/>
              <a:t>Yeshuvin</a:t>
            </a:r>
            <a:r>
              <a:rPr lang="en-US" sz="4000" dirty="0"/>
              <a:t> </a:t>
            </a:r>
            <a:r>
              <a:rPr lang="en-US" sz="4000" dirty="0" err="1"/>
              <a:t>snehathe</a:t>
            </a:r>
            <a:r>
              <a:rPr lang="en-US" sz="4000" dirty="0"/>
              <a:t> -</a:t>
            </a:r>
            <a:r>
              <a:rPr lang="en-US" sz="4000" dirty="0" err="1"/>
              <a:t>orunaalum</a:t>
            </a:r>
            <a:r>
              <a:rPr lang="en-US" sz="4000" dirty="0"/>
              <a:t> </a:t>
            </a:r>
            <a:r>
              <a:rPr lang="en-US" sz="4000" dirty="0" err="1"/>
              <a:t>marannidaathe</a:t>
            </a:r>
            <a:endParaRPr lang="en-AE" sz="4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A8074B6-9D6B-39A2-19F3-EA251AC107D9}"/>
              </a:ext>
            </a:extLst>
          </p:cNvPr>
          <p:cNvSpPr txBox="1">
            <a:spLocks/>
          </p:cNvSpPr>
          <p:nvPr/>
        </p:nvSpPr>
        <p:spPr>
          <a:xfrm>
            <a:off x="-14748" y="2450"/>
            <a:ext cx="12192000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ml-IN" sz="3000" b="1"/>
              <a:t>നഭസ്സില്‍ വരുമവന്‍ മഹസ്സില്‍ ജയകാഹള നാദമോടെ</a:t>
            </a:r>
          </a:p>
          <a:p>
            <a:pPr algn="l">
              <a:lnSpc>
                <a:spcPct val="150000"/>
              </a:lnSpc>
            </a:pPr>
            <a:r>
              <a:rPr lang="ml-IN" sz="3000" b="1"/>
              <a:t>തിരുജനം വിരവില്‍ ചേരുമേ നിത്യഭവനത്തില്‍ തന്നരികില്‍</a:t>
            </a:r>
            <a:endParaRPr lang="en-US" sz="3000" b="1"/>
          </a:p>
          <a:p>
            <a:pPr algn="l">
              <a:lnSpc>
                <a:spcPct val="150000"/>
              </a:lnSpc>
            </a:pPr>
            <a:r>
              <a:rPr lang="ml-IN" sz="3000" b="1"/>
              <a:t>	പാടും ഞാന്‍ നിത്യജീവനെ തന്നെന്നെ രക്ഷിച്ച</a:t>
            </a:r>
          </a:p>
          <a:p>
            <a:pPr algn="l">
              <a:lnSpc>
                <a:spcPct val="150000"/>
              </a:lnSpc>
            </a:pPr>
            <a:r>
              <a:rPr lang="ml-IN" sz="3000" b="1"/>
              <a:t>	യേശുവിന്‍ സ്നേഹത്തെ ഒരുനാളും മറന്നിടാതെ</a:t>
            </a:r>
          </a:p>
        </p:txBody>
      </p:sp>
    </p:spTree>
    <p:extLst>
      <p:ext uri="{BB962C8B-B14F-4D97-AF65-F5344CB8AC3E}">
        <p14:creationId xmlns:p14="http://schemas.microsoft.com/office/powerpoint/2010/main" val="3321321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Kurishin nizhalathilirunnu mama nadhane dyaanikkave Hrudayathin vinakalaakave kshananerathil neengidume   Paadum njaan nithyajeevane-thannenne rakshicha  Yeshuvin snehathe -orunaalum marannidaathe</vt:lpstr>
      <vt:lpstr>Maruvil maravidamorukkum irul paathayiloli vitharum Maranathin nizhalil dhairyamaay Nilppaan enikkavan krupayarulum   Paadum njaan nithyajeevane-thannenne rakshicha  Yeshuvin snehathe -orunaalum marannidaathe</vt:lpstr>
      <vt:lpstr>Katdina vishamangal varikil kodum kshaamavum neridukil Thiruppadam thirayum daasare ennum Kshemamaay pularthidum thaan   Paadum njaan nithyajeevane-thannenne rakshicha  Yeshuvin snehathe -orunaalum marannidaathe</vt:lpstr>
      <vt:lpstr>Mahiyin mahimakal veruthu anuvelavum kroosheduthu Anugamichidum njanimbamaay manuvelane mama priyane   Paadum njaan nithyajeevane-thannenne rakshicha  Yeshuvin snehathe -orunaalum marannidaathe</vt:lpstr>
      <vt:lpstr>Nabhassil varumavan mahassil jayakaahala naadamode Thirujanam viravil cherume nithyabhavanathil thannarikil   Paadum njaan nithyajeevane-thannenne rakshicha  Yeshuvin snehathe -orunaalum marannidaathe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കുരിശിന്‍ നിഴലതിലിരുന്നു മമ നാഥനെ </dc:title>
  <dc:subject>755</dc:subject>
  <dc:creator>George Peter</dc:creator>
  <cp:keywords>Formatting Pending</cp:keywords>
  <cp:lastModifiedBy>Shaji Varghese</cp:lastModifiedBy>
  <cp:revision>1</cp:revision>
  <dcterms:created xsi:type="dcterms:W3CDTF">2024-08-04T05:25:04Z</dcterms:created>
  <dcterms:modified xsi:type="dcterms:W3CDTF">2024-11-03T16:05:18Z</dcterms:modified>
</cp:coreProperties>
</file>